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23" r:id="rId3"/>
    <p:sldId id="322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B58E11-6830-41CD-9D2E-73CC2753FC5E}" type="datetimeFigureOut">
              <a:rPr lang="fa-IR" smtClean="0"/>
              <a:t>02/09/1442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7EB3F2-C279-4A28-880C-C297A8A56F8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949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EB3F2-C279-4A28-880C-C297A8A56F89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627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08725"/>
            <a:ext cx="23846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M. </a:t>
            </a:r>
            <a:r>
              <a:rPr kumimoji="0" lang="en-US" sz="2800" b="1" i="1" u="none" strike="noStrike" kern="1200" cap="none" spc="0" normalizeH="0" baseline="0" noProof="0" dirty="0" err="1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Edalati</a:t>
            </a:r>
            <a:endParaRPr kumimoji="0" lang="en-US" sz="2800" b="1" i="1" u="none" strike="noStrike" kern="1200" cap="none" spc="0" normalizeH="0" baseline="0" noProof="0" dirty="0" smtClean="0">
              <a:ln w="12700"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Hemovigilance</a:t>
            </a:r>
            <a:endParaRPr lang="fa-IR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12864"/>
            <a:ext cx="6400800" cy="1752600"/>
          </a:xfrm>
        </p:spPr>
        <p:txBody>
          <a:bodyPr/>
          <a:lstStyle/>
          <a:p>
            <a:r>
              <a:rPr lang="en-US" sz="1600" i="1" dirty="0" smtClean="0">
                <a:solidFill>
                  <a:schemeClr val="tx1"/>
                </a:solidFill>
              </a:rPr>
              <a:t>Dr. M.Edalati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220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007337" cy="42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0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658"/>
            <a:ext cx="7232444" cy="490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8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666623" cy="46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9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96234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9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7016690" cy="43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7038725" cy="44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/>
          <a:stretch/>
        </p:blipFill>
        <p:spPr bwMode="auto">
          <a:xfrm>
            <a:off x="1188720" y="762000"/>
            <a:ext cx="70900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4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7191132" cy="455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1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4516"/>
            <a:ext cx="7054409" cy="502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4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179421" cy="489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4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0"/>
            <a:ext cx="7772400" cy="990600"/>
          </a:xfrm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عوارض انتقال خون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732598" cy="520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6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777848" cy="479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0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948604" cy="497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4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86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Thanks</a:t>
            </a:r>
            <a:endParaRPr lang="fa-IR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360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6345" x="5813425" y="4537075"/>
          <p14:tracePt t="46349" x="5857875" y="4554538"/>
          <p14:tracePt t="46357" x="5902325" y="4562475"/>
          <p14:tracePt t="46372" x="5938838" y="4572000"/>
          <p14:tracePt t="46389" x="6027738" y="4608513"/>
          <p14:tracePt t="46406" x="6062663" y="4616450"/>
          <p14:tracePt t="46423" x="6081713" y="4625975"/>
          <p14:tracePt t="46469" x="6099175" y="4633913"/>
          <p14:tracePt t="46493" x="6108700" y="4633913"/>
          <p14:tracePt t="46501" x="6116638" y="4633913"/>
          <p14:tracePt t="46517" x="6134100" y="4633913"/>
          <p14:tracePt t="46525" x="6153150" y="4633913"/>
          <p14:tracePt t="46540" x="6153150" y="4643438"/>
          <p14:tracePt t="46558" x="6161088" y="4652963"/>
          <p14:tracePt t="55440" x="6161088" y="4660900"/>
          <p14:tracePt t="55464" x="6153150" y="4670425"/>
          <p14:tracePt t="55480" x="6143625" y="4679950"/>
          <p14:tracePt t="55488" x="6134100" y="4697413"/>
          <p14:tracePt t="55496" x="6126163" y="4724400"/>
          <p14:tracePt t="55507" x="6116638" y="4751388"/>
          <p14:tracePt t="55524" x="6116638" y="4768850"/>
          <p14:tracePt t="55544" x="6126163" y="4786313"/>
          <p14:tracePt t="55557" x="6134100" y="4786313"/>
          <p14:tracePt t="55574" x="6161088" y="4803775"/>
          <p14:tracePt t="55591" x="6205538" y="4822825"/>
          <p14:tracePt t="55608" x="6232525" y="4840288"/>
          <p14:tracePt t="55625" x="6242050" y="4840288"/>
          <p14:tracePt t="55641" x="6357938" y="4687888"/>
          <p14:tracePt t="55658" x="6357938" y="4429125"/>
          <p14:tracePt t="55675" x="6170613" y="3786188"/>
          <p14:tracePt t="55691" x="5446713" y="2813050"/>
          <p14:tracePt t="55708" x="4322763" y="1839913"/>
          <p14:tracePt t="55725" x="3116263" y="839788"/>
          <p14:tracePt t="55742" x="2062163" y="0"/>
          <p14:tracePt t="55758" x="1285875" y="0"/>
          <p14:tracePt t="55775" x="965200" y="0"/>
          <p14:tracePt t="55792" x="696913" y="0"/>
          <p14:tracePt t="55809" x="544513" y="0"/>
          <p14:tracePt t="55825" x="250825" y="0"/>
          <p14:tracePt t="56592" x="107950" y="223838"/>
          <p14:tracePt t="56600" x="125413" y="223838"/>
          <p14:tracePt t="56611" x="133350" y="223838"/>
          <p14:tracePt t="56713" x="125413" y="214313"/>
          <p14:tracePt t="56720" x="107950" y="204788"/>
          <p14:tracePt t="56729" x="98425" y="204788"/>
          <p14:tracePt t="56746" x="80963" y="196850"/>
          <p14:tracePt t="56793" x="71438" y="187325"/>
          <p14:tracePt t="56809" x="71438" y="179388"/>
          <p14:tracePt t="56825" x="61913" y="169863"/>
          <p14:tracePt t="56849" x="53975" y="160338"/>
          <p14:tracePt t="56864" x="53975" y="152400"/>
          <p14:tracePt t="56880" x="44450" y="142875"/>
          <p14:tracePt t="56889" x="36513" y="142875"/>
          <p14:tracePt t="56905" x="26988" y="142875"/>
          <p14:tracePt t="56913" x="9525" y="142875"/>
          <p14:tracePt t="56930" x="0" y="1333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703854" cy="478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8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8"/>
          <a:stretch/>
        </p:blipFill>
        <p:spPr bwMode="auto">
          <a:xfrm>
            <a:off x="1295400" y="1354163"/>
            <a:ext cx="6629327" cy="40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82"/>
          <a:stretch/>
        </p:blipFill>
        <p:spPr bwMode="auto">
          <a:xfrm>
            <a:off x="1143000" y="762000"/>
            <a:ext cx="6781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3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971632" cy="53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1066800"/>
            <a:ext cx="266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532563" cy="467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5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428384" cy="466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672152" cy="45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4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252675" cy="477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2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9</Words>
  <Application>Microsoft Office PowerPoint</Application>
  <PresentationFormat>On-screen Show (4:3)</PresentationFormat>
  <Paragraphs>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Hemovigilance</vt:lpstr>
      <vt:lpstr>عوارض انتقال خون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هموویژیلانس</dc:title>
  <dc:creator>M.Edalati</dc:creator>
  <cp:lastModifiedBy>user</cp:lastModifiedBy>
  <cp:revision>65</cp:revision>
  <dcterms:created xsi:type="dcterms:W3CDTF">2006-08-16T00:00:00Z</dcterms:created>
  <dcterms:modified xsi:type="dcterms:W3CDTF">2020-09-26T08:45:17Z</dcterms:modified>
</cp:coreProperties>
</file>